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9" r:id="rId5"/>
  </p:sldMasterIdLst>
  <p:sldIdLst>
    <p:sldId id="256" r:id="rId6"/>
    <p:sldId id="262" r:id="rId7"/>
    <p:sldId id="268" r:id="rId8"/>
    <p:sldId id="270" r:id="rId9"/>
    <p:sldId id="286" r:id="rId10"/>
    <p:sldId id="269" r:id="rId11"/>
    <p:sldId id="271" r:id="rId12"/>
    <p:sldId id="277" r:id="rId13"/>
    <p:sldId id="267" r:id="rId14"/>
    <p:sldId id="278" r:id="rId15"/>
    <p:sldId id="280" r:id="rId16"/>
    <p:sldId id="279" r:id="rId17"/>
    <p:sldId id="284" r:id="rId18"/>
    <p:sldId id="276" r:id="rId19"/>
    <p:sldId id="281" r:id="rId2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10" autoAdjust="0"/>
    <p:restoredTop sz="94660"/>
  </p:normalViewPr>
  <p:slideViewPr>
    <p:cSldViewPr snapToGrid="0">
      <p:cViewPr varScale="1">
        <p:scale>
          <a:sx n="67" d="100"/>
          <a:sy n="67" d="100"/>
        </p:scale>
        <p:origin x="58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619D15-97F5-481C-AA28-5DD6ABA5E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000" y="1266825"/>
            <a:ext cx="9756000" cy="2066925"/>
          </a:xfrm>
          <a:prstGeom prst="rect">
            <a:avLst/>
          </a:prstGeom>
        </p:spPr>
        <p:txBody>
          <a:bodyPr anchor="b"/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F774763-6652-4E8A-9D51-23108126E8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000" y="3600000"/>
            <a:ext cx="9756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8394A57-9372-4FD4-B70D-2C074C89B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80DE-6872-4D24-A46A-541D65934F97}" type="datetimeFigureOut">
              <a:rPr lang="nl-NL" smtClean="0"/>
              <a:t>18-6-2020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B58F302-4A80-48D4-9B4A-3BFED6A18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C35D3A-7AB8-45EA-A959-742BE4CC1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87A5-7E83-4D60-BCED-79D87F9C87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788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f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26D2EE-9939-4930-8A80-B2E7D3888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92C25A-CA90-4043-B6E3-E5BB8FE59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18-6-2020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A86BD9-86A7-4CB3-A20F-D2B650934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2C07E0-5BE5-4E3D-A5C3-FA1D5CEB3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823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keer tekst of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26D2EE-9939-4930-8A80-B2E7D3888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4000" y="1656000"/>
            <a:ext cx="4872000" cy="450056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92C25A-CA90-4043-B6E3-E5BB8FE59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18-6-2020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A86BD9-86A7-4CB3-A20F-D2B650934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2C07E0-5BE5-4E3D-A5C3-FA1D5CEB3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64BB9FDA-D1A9-4A8F-BCEF-28D2AB821C1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1" y="1656000"/>
            <a:ext cx="4881526" cy="450056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62802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ies de kleu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18-6-2020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A653F50-59DD-4D07-9D1B-2B600953F4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6"/>
          <a:stretch/>
        </p:blipFill>
        <p:spPr>
          <a:xfrm>
            <a:off x="5770485" y="587211"/>
            <a:ext cx="5035828" cy="57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16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Je eigen st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80D3ADED-358E-4E74-A64F-8C239F917C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847" y="826475"/>
            <a:ext cx="5832000" cy="5832000"/>
          </a:xfrm>
          <a:prstGeom prst="rect">
            <a:avLst/>
          </a:prstGeom>
        </p:spPr>
      </p:pic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18-6-2020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372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og hebben voor elka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18-6-2020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8255CFB-AD89-4E0F-904B-1EEE36C662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129" y="587211"/>
            <a:ext cx="6134264" cy="613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71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of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26D2EE-9939-4930-8A80-B2E7D3888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92C25A-CA90-4043-B6E3-E5BB8FE59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80DE-6872-4D24-A46A-541D65934F97}" type="datetimeFigureOut">
              <a:rPr lang="nl-NL" smtClean="0"/>
              <a:t>18-6-2020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A86BD9-86A7-4CB3-A20F-D2B650934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2C07E0-5BE5-4E3D-A5C3-FA1D5CEB3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87A5-7E83-4D60-BCED-79D87F9C87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438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ee keer tekst of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26D2EE-9939-4930-8A80-B2E7D3888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4000" y="1656000"/>
            <a:ext cx="4872000" cy="450056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92C25A-CA90-4043-B6E3-E5BB8FE59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80DE-6872-4D24-A46A-541D65934F97}" type="datetimeFigureOut">
              <a:rPr lang="nl-NL" smtClean="0"/>
              <a:t>18-6-2020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A86BD9-86A7-4CB3-A20F-D2B650934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2C07E0-5BE5-4E3D-A5C3-FA1D5CEB3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87A5-7E83-4D60-BCED-79D87F9C87E8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64BB9FDA-D1A9-4A8F-BCEF-28D2AB821C1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1" y="1656000"/>
            <a:ext cx="4881526" cy="450056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30795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et pale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80DE-6872-4D24-A46A-541D65934F97}" type="datetimeFigureOut">
              <a:rPr lang="nl-NL" smtClean="0"/>
              <a:t>18-6-2020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87A5-7E83-4D60-BCED-79D87F9C87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15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ies de kleu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80DE-6872-4D24-A46A-541D65934F97}" type="datetimeFigureOut">
              <a:rPr lang="nl-NL" smtClean="0"/>
              <a:t>18-6-2020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87A5-7E83-4D60-BCED-79D87F9C87E8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C54E305-CB9D-4FC4-B5EE-56BDBDE706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4"/>
          <a:stretch/>
        </p:blipFill>
        <p:spPr>
          <a:xfrm>
            <a:off x="5690586" y="585136"/>
            <a:ext cx="5104856" cy="57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72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Je eigen st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80DE-6872-4D24-A46A-541D65934F97}" type="datetimeFigureOut">
              <a:rPr lang="nl-NL" smtClean="0"/>
              <a:t>18-6-2020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87A5-7E83-4D60-BCED-79D87F9C87E8}" type="slidenum">
              <a:rPr lang="nl-NL" smtClean="0"/>
              <a:t>‹nr.›</a:t>
            </a:fld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4F9BC8E7-7983-4765-9735-1F7107557A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847" y="826475"/>
            <a:ext cx="5832000" cy="58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86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og hebben voor elka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80DE-6872-4D24-A46A-541D65934F97}" type="datetimeFigureOut">
              <a:rPr lang="nl-NL" smtClean="0"/>
              <a:t>18-6-2020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87A5-7E83-4D60-BCED-79D87F9C87E8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4F967AB-7EF2-48E6-A6F9-2FBABCE55B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129" y="587211"/>
            <a:ext cx="6134264" cy="613426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56C95E13-39A3-4926-894D-5100C285F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262" y="587211"/>
            <a:ext cx="6134264" cy="613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39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ind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80DE-6872-4D24-A46A-541D65934F97}" type="datetimeFigureOut">
              <a:rPr lang="nl-NL" smtClean="0"/>
              <a:t>18-6-2020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87A5-7E83-4D60-BCED-79D87F9C87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334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619D15-97F5-481C-AA28-5DD6ABA5E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000" y="1266825"/>
            <a:ext cx="9756000" cy="2066925"/>
          </a:xfrm>
          <a:prstGeom prst="rect">
            <a:avLst/>
          </a:prstGeom>
        </p:spPr>
        <p:txBody>
          <a:bodyPr anchor="b"/>
          <a:lstStyle>
            <a:lvl1pPr algn="l">
              <a:defRPr sz="50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F774763-6652-4E8A-9D51-23108126E8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000" y="3600000"/>
            <a:ext cx="9756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8394A57-9372-4FD4-B70D-2C074C89B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18-6-2020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B58F302-4A80-48D4-9B4A-3BFED6A18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C35D3A-7AB8-45EA-A959-742BE4CC1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820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C5D78CD-E1A3-49DD-B89A-60EEEE435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4000" y="1656000"/>
            <a:ext cx="9756000" cy="4500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0EEA5B1-6071-40BE-B6B0-3F546D9E05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24000" y="6356350"/>
            <a:ext cx="100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C80DE-6872-4D24-A46A-541D65934F97}" type="datetimeFigureOut">
              <a:rPr lang="nl-NL" smtClean="0"/>
              <a:t>18-6-2020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ED80839-D02B-42AA-A7BD-49F0BD9EF8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28850" y="6356350"/>
            <a:ext cx="7743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DA9FA82-A774-414D-B2D2-70E182497F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72676" y="6356350"/>
            <a:ext cx="100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687A5-7E83-4D60-BCED-79D87F9C87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4764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50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323850" algn="l" defTabSz="91440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-"/>
        <a:defRPr sz="4000" kern="1200">
          <a:solidFill>
            <a:schemeClr val="bg1"/>
          </a:solidFill>
          <a:latin typeface="+mn-lt"/>
          <a:ea typeface="+mn-ea"/>
          <a:cs typeface="+mn-cs"/>
        </a:defRPr>
      </a:lvl2pPr>
      <a:lvl3pPr marL="990600" indent="-276225" algn="l" defTabSz="91440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3000" kern="1200">
          <a:solidFill>
            <a:schemeClr val="bg1"/>
          </a:solidFill>
          <a:latin typeface="+mn-lt"/>
          <a:ea typeface="+mn-ea"/>
          <a:cs typeface="+mn-cs"/>
        </a:defRPr>
      </a:lvl3pPr>
      <a:lvl4pPr marL="1162050" indent="-171450" algn="l" defTabSz="914400" rtl="0" eaLnBrk="1" latinLnBrk="0" hangingPunct="1">
        <a:lnSpc>
          <a:spcPct val="90000"/>
        </a:lnSpc>
        <a:spcBef>
          <a:spcPts val="100"/>
        </a:spcBef>
        <a:buFont typeface="Arial" panose="020B0604020202020204" pitchFamily="34" charset="0"/>
        <a:buChar char="-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1343025" indent="-180975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C5D78CD-E1A3-49DD-B89A-60EEEE435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4000" y="1656000"/>
            <a:ext cx="9756000" cy="4500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0EEA5B1-6071-40BE-B6B0-3F546D9E05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24000" y="6356350"/>
            <a:ext cx="100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B65EB-9FDF-4830-AF0E-7F0AAC093151}" type="datetimeFigureOut">
              <a:rPr lang="nl-NL" smtClean="0"/>
              <a:t>18-6-2020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ED80839-D02B-42AA-A7BD-49F0BD9EF8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28850" y="6356350"/>
            <a:ext cx="7743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DA9FA82-A774-414D-B2D2-70E182497F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72676" y="6356350"/>
            <a:ext cx="100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C6E6B-2EC4-403B-B862-78C299F44D9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38508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</p:sldLayoutIdLst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23850" algn="l" defTabSz="91440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-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990600" indent="-276225" algn="l" defTabSz="91440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171450" algn="l" defTabSz="914400" rtl="0" eaLnBrk="1" latinLnBrk="0" hangingPunct="1">
        <a:lnSpc>
          <a:spcPct val="90000"/>
        </a:lnSpc>
        <a:spcBef>
          <a:spcPts val="100"/>
        </a:spcBef>
        <a:buFont typeface="Arial" panose="020B0604020202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180975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18000" y="1581150"/>
            <a:ext cx="9756000" cy="2916986"/>
          </a:xfrm>
        </p:spPr>
        <p:txBody>
          <a:bodyPr/>
          <a:lstStyle/>
          <a:p>
            <a:pPr algn="ctr"/>
            <a:r>
              <a:rPr lang="nl-NL" dirty="0"/>
              <a:t>Literatuurpresentatie van Esila Ozuberk</a:t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2911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ln w="984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4319EFAE-7B12-4DF1-BC1D-820385D25538}"/>
              </a:ext>
            </a:extLst>
          </p:cNvPr>
          <p:cNvSpPr/>
          <p:nvPr/>
        </p:nvSpPr>
        <p:spPr>
          <a:xfrm>
            <a:off x="0" y="688992"/>
            <a:ext cx="1248540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5000" dirty="0">
                <a:solidFill>
                  <a:schemeClr val="bg1"/>
                </a:solidFill>
              </a:rPr>
              <a:t>Mijn favoriete genres - niveau</a:t>
            </a:r>
          </a:p>
          <a:p>
            <a:endParaRPr lang="nl-NL" sz="3200" dirty="0">
              <a:solidFill>
                <a:schemeClr val="bg1"/>
              </a:solidFill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13865A04-0EA3-4C3C-99C8-27684870D289}"/>
              </a:ext>
            </a:extLst>
          </p:cNvPr>
          <p:cNvSpPr txBox="1"/>
          <p:nvPr/>
        </p:nvSpPr>
        <p:spPr>
          <a:xfrm>
            <a:off x="1552575" y="2412120"/>
            <a:ext cx="31623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dirty="0">
                <a:solidFill>
                  <a:schemeClr val="bg1"/>
                </a:solidFill>
              </a:rPr>
              <a:t>Thriller</a:t>
            </a: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chemeClr val="bg1"/>
                </a:solidFill>
              </a:rPr>
              <a:t>Avontuurlijk/actie</a:t>
            </a: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chemeClr val="bg1"/>
                </a:solidFill>
              </a:rPr>
              <a:t>Drama</a:t>
            </a: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chemeClr val="bg1"/>
                </a:solidFill>
              </a:rPr>
              <a:t>Waargebeurd</a:t>
            </a: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chemeClr val="bg1"/>
                </a:solidFill>
              </a:rPr>
              <a:t>Bovenbouw havo niveau</a:t>
            </a:r>
          </a:p>
        </p:txBody>
      </p:sp>
    </p:spTree>
    <p:extLst>
      <p:ext uri="{BB962C8B-B14F-4D97-AF65-F5344CB8AC3E}">
        <p14:creationId xmlns:p14="http://schemas.microsoft.com/office/powerpoint/2010/main" val="240064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320819" y="2468202"/>
            <a:ext cx="8065228" cy="1713833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			</a:t>
            </a:r>
          </a:p>
          <a:p>
            <a:pPr marL="0" indent="0">
              <a:buNone/>
            </a:pPr>
            <a:endParaRPr lang="nl-NL" sz="2700" b="1" dirty="0"/>
          </a:p>
        </p:txBody>
      </p:sp>
      <p:sp>
        <p:nvSpPr>
          <p:cNvPr id="3" name="Rechthoek 2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ln w="984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jdelijke aanduiding voor inhoud 1"/>
          <p:cNvSpPr txBox="1">
            <a:spLocks/>
          </p:cNvSpPr>
          <p:nvPr/>
        </p:nvSpPr>
        <p:spPr>
          <a:xfrm>
            <a:off x="1473219" y="2620602"/>
            <a:ext cx="8065228" cy="1713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1950" indent="-3619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5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2385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-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90600" indent="-276225" algn="l" defTabSz="914400" rtl="0" eaLnBrk="1" latinLnBrk="0" hangingPunct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162050" indent="-17145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-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343025" indent="-18097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dirty="0"/>
              <a:t>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sz="2700" b="1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1B376BA4-A83F-451A-8B1D-D52DA5BEE1F1}"/>
              </a:ext>
            </a:extLst>
          </p:cNvPr>
          <p:cNvSpPr/>
          <p:nvPr/>
        </p:nvSpPr>
        <p:spPr>
          <a:xfrm>
            <a:off x="1854219" y="684586"/>
            <a:ext cx="939004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5000" dirty="0">
                <a:solidFill>
                  <a:schemeClr val="bg1"/>
                </a:solidFill>
              </a:rPr>
              <a:t>Wat verwacht ik van de boeken van volgend jaar/literatuur?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8C61FC21-1325-457F-9EE5-C1EEAA93B2BE}"/>
              </a:ext>
            </a:extLst>
          </p:cNvPr>
          <p:cNvSpPr txBox="1"/>
          <p:nvPr/>
        </p:nvSpPr>
        <p:spPr>
          <a:xfrm>
            <a:off x="1514475" y="2873240"/>
            <a:ext cx="45815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-</a:t>
            </a:r>
            <a:r>
              <a:rPr lang="nl-NL" dirty="0"/>
              <a:t>   </a:t>
            </a:r>
            <a:r>
              <a:rPr lang="nl-NL" dirty="0">
                <a:solidFill>
                  <a:schemeClr val="bg1"/>
                </a:solidFill>
              </a:rPr>
              <a:t>Verschillende genres </a:t>
            </a: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chemeClr val="bg1"/>
                </a:solidFill>
              </a:rPr>
              <a:t>Andere schrijvers/schrijfsters</a:t>
            </a:r>
          </a:p>
          <a:p>
            <a:pPr marL="285750" indent="-285750">
              <a:buFontTx/>
              <a:buChar char="-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9637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ln w="984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jdelijke aanduiding voor inhoud 1"/>
          <p:cNvSpPr txBox="1">
            <a:spLocks/>
          </p:cNvSpPr>
          <p:nvPr/>
        </p:nvSpPr>
        <p:spPr>
          <a:xfrm>
            <a:off x="1473219" y="2620602"/>
            <a:ext cx="8065228" cy="1713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1950" indent="-3619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5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2385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-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90600" indent="-276225" algn="l" defTabSz="914400" rtl="0" eaLnBrk="1" latinLnBrk="0" hangingPunct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162050" indent="-17145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-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343025" indent="-18097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  <a:p>
            <a:pPr marL="0" indent="0">
              <a:buFont typeface="Arial" panose="020B0604020202020204" pitchFamily="34" charset="0"/>
              <a:buNone/>
            </a:pPr>
            <a:endParaRPr lang="nl-NL" sz="2700" b="1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57F2687-6113-4E89-90EC-5E797AAC1A09}"/>
              </a:ext>
            </a:extLst>
          </p:cNvPr>
          <p:cNvSpPr txBox="1"/>
          <p:nvPr/>
        </p:nvSpPr>
        <p:spPr>
          <a:xfrm>
            <a:off x="3409950" y="807454"/>
            <a:ext cx="53721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000" dirty="0">
                <a:solidFill>
                  <a:schemeClr val="bg1"/>
                </a:solidFill>
              </a:rPr>
              <a:t>Covid-19</a:t>
            </a:r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5BEC0AA2-BE4B-454C-A121-148355259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4317" y="2381250"/>
            <a:ext cx="8923366" cy="2545774"/>
          </a:xfrm>
        </p:spPr>
        <p:txBody>
          <a:bodyPr/>
          <a:lstStyle/>
          <a:p>
            <a:r>
              <a:rPr lang="nl-NL" sz="1800" dirty="0"/>
              <a:t>Nieuwslezen</a:t>
            </a:r>
          </a:p>
          <a:p>
            <a:r>
              <a:rPr lang="nl-NL" sz="1800" dirty="0"/>
              <a:t>E-books</a:t>
            </a:r>
          </a:p>
          <a:p>
            <a:r>
              <a:rPr lang="nl-NL" sz="1800" dirty="0"/>
              <a:t>Sociaal media</a:t>
            </a:r>
          </a:p>
          <a:p>
            <a:r>
              <a:rPr lang="nl-NL" sz="1800" dirty="0"/>
              <a:t>Andere ervaring met boeken kiezen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2571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320819" y="2468202"/>
            <a:ext cx="8065228" cy="1713833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			</a:t>
            </a:r>
          </a:p>
          <a:p>
            <a:pPr marL="0" indent="0">
              <a:buNone/>
            </a:pPr>
            <a:endParaRPr lang="nl-NL" sz="2700" b="1" dirty="0"/>
          </a:p>
        </p:txBody>
      </p:sp>
      <p:sp>
        <p:nvSpPr>
          <p:cNvPr id="3" name="Rechthoek 2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ln w="984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jdelijke aanduiding voor inhoud 1"/>
          <p:cNvSpPr txBox="1">
            <a:spLocks/>
          </p:cNvSpPr>
          <p:nvPr/>
        </p:nvSpPr>
        <p:spPr>
          <a:xfrm>
            <a:off x="1473219" y="2620602"/>
            <a:ext cx="8065228" cy="1713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1950" indent="-3619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5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2385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-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90600" indent="-276225" algn="l" defTabSz="914400" rtl="0" eaLnBrk="1" latinLnBrk="0" hangingPunct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162050" indent="-17145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-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343025" indent="-18097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dirty="0"/>
              <a:t>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  <a:p>
            <a:pPr marL="0" indent="0">
              <a:buFont typeface="Arial" panose="020B0604020202020204" pitchFamily="34" charset="0"/>
              <a:buNone/>
            </a:pPr>
            <a:endParaRPr lang="nl-NL" sz="2700" b="1" dirty="0"/>
          </a:p>
        </p:txBody>
      </p:sp>
      <p:sp>
        <p:nvSpPr>
          <p:cNvPr id="7" name="Tijdelijke aanduiding voor inhoud 1"/>
          <p:cNvSpPr txBox="1">
            <a:spLocks/>
          </p:cNvSpPr>
          <p:nvPr/>
        </p:nvSpPr>
        <p:spPr>
          <a:xfrm>
            <a:off x="2063386" y="1018676"/>
            <a:ext cx="8065228" cy="1713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1950" indent="-3619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5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2385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-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90600" indent="-276225" algn="l" defTabSz="914400" rtl="0" eaLnBrk="1" latinLnBrk="0" hangingPunct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162050" indent="-17145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-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343025" indent="-18097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dirty="0"/>
              <a:t>Mijn plan voor havo 4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  <a:p>
            <a:pPr marL="0" indent="0">
              <a:buFont typeface="Arial" panose="020B0604020202020204" pitchFamily="34" charset="0"/>
              <a:buNone/>
            </a:pPr>
            <a:endParaRPr lang="nl-NL" sz="2700" b="1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F79A229-3381-4F27-BE66-8084B6E9D71E}"/>
              </a:ext>
            </a:extLst>
          </p:cNvPr>
          <p:cNvSpPr txBox="1"/>
          <p:nvPr/>
        </p:nvSpPr>
        <p:spPr>
          <a:xfrm>
            <a:off x="2185083" y="2336079"/>
            <a:ext cx="56959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chemeClr val="bg1"/>
                </a:solidFill>
              </a:rPr>
              <a:t>Meer verhalen lezen met een diepere betekenis</a:t>
            </a: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chemeClr val="bg1"/>
                </a:solidFill>
              </a:rPr>
              <a:t>Uitdaging met andere onderwerpen</a:t>
            </a:r>
          </a:p>
          <a:p>
            <a:r>
              <a:rPr lang="nl-NL" dirty="0">
                <a:solidFill>
                  <a:schemeClr val="bg1"/>
                </a:solidFill>
              </a:rPr>
              <a:t>-   Oefenen op lange verhaallijnen lezen</a:t>
            </a:r>
          </a:p>
          <a:p>
            <a:pPr marL="285750" indent="-285750">
              <a:buFontTx/>
              <a:buChar char="-"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795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078772" y="2760453"/>
            <a:ext cx="8240040" cy="1751162"/>
          </a:xfrm>
        </p:spPr>
        <p:txBody>
          <a:bodyPr/>
          <a:lstStyle/>
          <a:p>
            <a:pPr marL="0" indent="0" algn="ctr">
              <a:buNone/>
            </a:pPr>
            <a:r>
              <a:rPr lang="nl-NL" dirty="0"/>
              <a:t>		</a:t>
            </a:r>
            <a:endParaRPr lang="nl-NL" sz="2700" dirty="0"/>
          </a:p>
        </p:txBody>
      </p:sp>
      <p:sp>
        <p:nvSpPr>
          <p:cNvPr id="3" name="Rechthoek 2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ln w="984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jdelijke aanduiding voor inhoud 1"/>
          <p:cNvSpPr txBox="1">
            <a:spLocks/>
          </p:cNvSpPr>
          <p:nvPr/>
        </p:nvSpPr>
        <p:spPr>
          <a:xfrm>
            <a:off x="1828166" y="984175"/>
            <a:ext cx="8065228" cy="1713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1950" indent="-3619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5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2385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-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90600" indent="-276225" algn="l" defTabSz="914400" rtl="0" eaLnBrk="1" latinLnBrk="0" hangingPunct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162050" indent="-17145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-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343025" indent="-18097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dirty="0"/>
              <a:t>	Mijn ideale boek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  <a:p>
            <a:pPr marL="0" indent="0">
              <a:buFont typeface="Arial" panose="020B0604020202020204" pitchFamily="34" charset="0"/>
              <a:buNone/>
            </a:pPr>
            <a:endParaRPr lang="nl-NL" sz="2700" b="1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39EEE57-B6DA-4D38-9754-E4682AB53CA5}"/>
              </a:ext>
            </a:extLst>
          </p:cNvPr>
          <p:cNvSpPr txBox="1"/>
          <p:nvPr/>
        </p:nvSpPr>
        <p:spPr>
          <a:xfrm>
            <a:off x="1961516" y="2590800"/>
            <a:ext cx="701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dirty="0">
                <a:solidFill>
                  <a:schemeClr val="bg1"/>
                </a:solidFill>
              </a:rPr>
              <a:t>Spanning en avontuur</a:t>
            </a: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chemeClr val="bg1"/>
                </a:solidFill>
              </a:rPr>
              <a:t>Duidelijke verhaallijn</a:t>
            </a:r>
          </a:p>
          <a:p>
            <a:r>
              <a:rPr lang="nl-NL" dirty="0">
                <a:solidFill>
                  <a:schemeClr val="bg1"/>
                </a:solidFill>
              </a:rPr>
              <a:t>-   Wisselende perspectieven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562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217999" y="1532589"/>
            <a:ext cx="9756000" cy="14582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6000" b="1" dirty="0"/>
              <a:t>EINDE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C7D2D8A-DBE3-471B-A70C-B0EF780A9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3832" y="3951750"/>
            <a:ext cx="3664335" cy="170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90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2551897" y="499167"/>
            <a:ext cx="8065228" cy="1713833"/>
          </a:xfrm>
        </p:spPr>
        <p:txBody>
          <a:bodyPr/>
          <a:lstStyle/>
          <a:p>
            <a:pPr marL="0" indent="0" algn="ctr">
              <a:buNone/>
            </a:pPr>
            <a:r>
              <a:rPr lang="nl-NL" dirty="0"/>
              <a:t>Het eerste boek dat ik las in havo 3</a:t>
            </a:r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endParaRPr lang="nl-NL" sz="2700" b="1" dirty="0"/>
          </a:p>
        </p:txBody>
      </p:sp>
      <p:sp>
        <p:nvSpPr>
          <p:cNvPr id="3" name="Rechthoek 2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ln w="984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ACC7D00-3FF6-4DAE-AD6B-B93F12243001}"/>
              </a:ext>
            </a:extLst>
          </p:cNvPr>
          <p:cNvSpPr txBox="1"/>
          <p:nvPr/>
        </p:nvSpPr>
        <p:spPr>
          <a:xfrm>
            <a:off x="5162550" y="2658321"/>
            <a:ext cx="34194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dirty="0">
                <a:solidFill>
                  <a:schemeClr val="bg1"/>
                </a:solidFill>
              </a:rPr>
              <a:t>Pesten</a:t>
            </a:r>
          </a:p>
          <a:p>
            <a:r>
              <a:rPr lang="nl-NL" dirty="0">
                <a:solidFill>
                  <a:schemeClr val="bg1"/>
                </a:solidFill>
              </a:rPr>
              <a:t>-   Informatieve onderwerp</a:t>
            </a: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chemeClr val="bg1"/>
                </a:solidFill>
              </a:rPr>
              <a:t>Verfilming</a:t>
            </a:r>
          </a:p>
          <a:p>
            <a:r>
              <a:rPr lang="nl-NL" dirty="0"/>
              <a:t> 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D855F69-4827-4B9C-8869-A912A4D851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875" y="2161033"/>
            <a:ext cx="2301799" cy="354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99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ln w="984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3697CFC3-AD41-4BA6-BBED-251A7084C4E9}"/>
              </a:ext>
            </a:extLst>
          </p:cNvPr>
          <p:cNvSpPr/>
          <p:nvPr/>
        </p:nvSpPr>
        <p:spPr>
          <a:xfrm>
            <a:off x="2034144" y="703668"/>
            <a:ext cx="9190336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5000" dirty="0">
                <a:solidFill>
                  <a:schemeClr val="bg1"/>
                </a:solidFill>
              </a:rPr>
              <a:t>Het boek dat ik het beste vond.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F2B43C7-8C72-4FDB-9556-E570FB6901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3586" y="2078948"/>
            <a:ext cx="2321213" cy="3475115"/>
          </a:xfrm>
          <a:prstGeom prst="rect">
            <a:avLst/>
          </a:prstGeom>
        </p:spPr>
      </p:pic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4679CB3D-82C1-44CC-9162-06283AFA1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4950" y="2418731"/>
            <a:ext cx="4743987" cy="3784838"/>
          </a:xfrm>
        </p:spPr>
        <p:txBody>
          <a:bodyPr>
            <a:normAutofit/>
          </a:bodyPr>
          <a:lstStyle/>
          <a:p>
            <a:r>
              <a:rPr lang="nl-NL" sz="1800" dirty="0"/>
              <a:t>Jeugdthriller </a:t>
            </a:r>
          </a:p>
          <a:p>
            <a:r>
              <a:rPr lang="nl-NL" sz="1800" dirty="0"/>
              <a:t>Spannend &amp; meeslepend</a:t>
            </a:r>
          </a:p>
          <a:p>
            <a:r>
              <a:rPr lang="nl-NL" sz="1800" dirty="0"/>
              <a:t>Onvoorspelbaar einde</a:t>
            </a:r>
          </a:p>
          <a:p>
            <a:r>
              <a:rPr lang="nl-NL" sz="1800" dirty="0"/>
              <a:t>Wisselend perspectief</a:t>
            </a:r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53243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ln w="984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0D222EF7-7049-47B9-8629-9FC427872C8F}"/>
              </a:ext>
            </a:extLst>
          </p:cNvPr>
          <p:cNvSpPr/>
          <p:nvPr/>
        </p:nvSpPr>
        <p:spPr>
          <a:xfrm>
            <a:off x="2090737" y="646751"/>
            <a:ext cx="882806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5000" dirty="0">
                <a:solidFill>
                  <a:schemeClr val="bg1"/>
                </a:solidFill>
              </a:rPr>
              <a:t>Overeenkomsten tussen de boeken 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8E2F595-B8AD-494B-AC82-8F2116CD5F66}"/>
              </a:ext>
            </a:extLst>
          </p:cNvPr>
          <p:cNvSpPr txBox="1"/>
          <p:nvPr/>
        </p:nvSpPr>
        <p:spPr>
          <a:xfrm>
            <a:off x="1416039" y="2089300"/>
            <a:ext cx="4191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chemeClr val="bg1"/>
                </a:solidFill>
              </a:rPr>
              <a:t>Angst</a:t>
            </a: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chemeClr val="bg1"/>
                </a:solidFill>
              </a:rPr>
              <a:t>Slachtoffer</a:t>
            </a: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chemeClr val="bg1"/>
                </a:solidFill>
              </a:rPr>
              <a:t>Chronologisch </a:t>
            </a:r>
          </a:p>
          <a:p>
            <a:r>
              <a:rPr lang="nl-NL" dirty="0">
                <a:solidFill>
                  <a:schemeClr val="bg1"/>
                </a:solidFill>
              </a:rPr>
              <a:t>-   Problematisch 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86994E8B-539E-471D-A6C8-74662F4E80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99" r="18852"/>
          <a:stretch/>
        </p:blipFill>
        <p:spPr>
          <a:xfrm>
            <a:off x="8188470" y="3142836"/>
            <a:ext cx="1650921" cy="2904854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103149D1-AD1F-44D6-B10C-22794F9EA1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167" y="3123807"/>
            <a:ext cx="1796557" cy="290485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82413827-4432-4F4F-AB28-382027C69C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1531" y="2494421"/>
            <a:ext cx="3856189" cy="1869157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40E24FB0-F777-4BE1-80B9-6BBD588B1D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65058" y="3104779"/>
            <a:ext cx="1821803" cy="2942911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F0FE1B55-BB72-4844-AF1D-AD8BD147DC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4096" y="3123807"/>
            <a:ext cx="1728707" cy="290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48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46062456-43DA-4F3D-87D0-142662482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9775" y="1057276"/>
            <a:ext cx="9756000" cy="68579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nl-NL" sz="5400" dirty="0"/>
              <a:t>Verschillen tussen de boeken</a:t>
            </a:r>
            <a:endParaRPr 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E6681627-BBB2-4E81-93B4-A35005B72D3F}"/>
              </a:ext>
            </a:extLst>
          </p:cNvPr>
          <p:cNvSpPr txBox="1"/>
          <p:nvPr/>
        </p:nvSpPr>
        <p:spPr>
          <a:xfrm>
            <a:off x="2124075" y="2686050"/>
            <a:ext cx="7629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dirty="0">
                <a:solidFill>
                  <a:schemeClr val="bg1"/>
                </a:solidFill>
              </a:rPr>
              <a:t>Verschillende genres</a:t>
            </a: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chemeClr val="bg1"/>
                </a:solidFill>
              </a:rPr>
              <a:t>Aangrijpend tot fictie</a:t>
            </a: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chemeClr val="bg1"/>
                </a:solidFill>
              </a:rPr>
              <a:t>Verschillende personages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5286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ln w="984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jdelijke aanduiding voor inhoud 1"/>
          <p:cNvSpPr>
            <a:spLocks noGrp="1"/>
          </p:cNvSpPr>
          <p:nvPr>
            <p:ph idx="1"/>
          </p:nvPr>
        </p:nvSpPr>
        <p:spPr>
          <a:xfrm>
            <a:off x="2063386" y="853738"/>
            <a:ext cx="8065228" cy="1713833"/>
          </a:xfrm>
        </p:spPr>
        <p:txBody>
          <a:bodyPr/>
          <a:lstStyle/>
          <a:p>
            <a:pPr marL="0" indent="0" algn="ctr">
              <a:buNone/>
            </a:pPr>
            <a:r>
              <a:rPr lang="nl-NL" dirty="0"/>
              <a:t>Mijn ontwikkeling als lezer </a:t>
            </a:r>
            <a:endParaRPr lang="nl-NL" sz="2700" b="1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1D6722C9-BD0C-4808-985E-42BA66BBBD59}"/>
              </a:ext>
            </a:extLst>
          </p:cNvPr>
          <p:cNvSpPr txBox="1"/>
          <p:nvPr/>
        </p:nvSpPr>
        <p:spPr>
          <a:xfrm>
            <a:off x="1653811" y="2567571"/>
            <a:ext cx="74485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-   boekkeuze</a:t>
            </a:r>
          </a:p>
          <a:p>
            <a:r>
              <a:rPr lang="nl-NL" dirty="0">
                <a:solidFill>
                  <a:schemeClr val="bg1"/>
                </a:solidFill>
              </a:rPr>
              <a:t>-   moeilijkheidsgraad</a:t>
            </a: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chemeClr val="bg1"/>
                </a:solidFill>
              </a:rPr>
              <a:t>interesse ontwikkeling</a:t>
            </a: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chemeClr val="bg1"/>
                </a:solidFill>
              </a:rPr>
              <a:t>Niveau 2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/>
          </a:p>
          <a:p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656B67C-3FE1-4342-9471-99A59B791C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4303" y="3110837"/>
            <a:ext cx="5108891" cy="249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06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ln w="984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jdelijke aanduiding voor inhoud 1"/>
          <p:cNvSpPr>
            <a:spLocks noGrp="1"/>
          </p:cNvSpPr>
          <p:nvPr>
            <p:ph idx="1"/>
          </p:nvPr>
        </p:nvSpPr>
        <p:spPr>
          <a:xfrm>
            <a:off x="1320819" y="2468202"/>
            <a:ext cx="8065228" cy="1713833"/>
          </a:xfrm>
        </p:spPr>
        <p:txBody>
          <a:bodyPr/>
          <a:lstStyle/>
          <a:p>
            <a:pPr marL="0" indent="0" algn="ctr">
              <a:buNone/>
            </a:pPr>
            <a:r>
              <a:rPr lang="nl-NL" dirty="0"/>
              <a:t>	</a:t>
            </a:r>
          </a:p>
          <a:p>
            <a:pPr marL="0" indent="0">
              <a:buNone/>
            </a:pPr>
            <a:endParaRPr lang="nl-NL" sz="2700" b="1" dirty="0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3D0AF9C1-D1B5-4BEA-9EEE-C206CDFC61E5}"/>
              </a:ext>
            </a:extLst>
          </p:cNvPr>
          <p:cNvSpPr/>
          <p:nvPr/>
        </p:nvSpPr>
        <p:spPr>
          <a:xfrm>
            <a:off x="1974869" y="696087"/>
            <a:ext cx="872706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5000" dirty="0">
                <a:solidFill>
                  <a:schemeClr val="bg1"/>
                </a:solidFill>
              </a:rPr>
              <a:t>Mijn doelen voor volgend jaar 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CA8597A2-3479-4538-B428-8C66D223F49E}"/>
              </a:ext>
            </a:extLst>
          </p:cNvPr>
          <p:cNvSpPr txBox="1"/>
          <p:nvPr/>
        </p:nvSpPr>
        <p:spPr>
          <a:xfrm>
            <a:off x="1545178" y="2564638"/>
            <a:ext cx="8858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dirty="0">
                <a:solidFill>
                  <a:schemeClr val="bg1"/>
                </a:solidFill>
              </a:rPr>
              <a:t>interesse gebied uitbreiden</a:t>
            </a: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chemeClr val="bg1"/>
                </a:solidFill>
              </a:rPr>
              <a:t>Keuzes voor moeilijkere genres </a:t>
            </a: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chemeClr val="bg1"/>
                </a:solidFill>
              </a:rPr>
              <a:t>Woordenschat verruimen</a:t>
            </a: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chemeClr val="bg1"/>
                </a:solidFill>
              </a:rPr>
              <a:t>Nieuwe schrijvers/schrijfsters ontdekken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5534D16E-BAA1-48CA-BD5A-9F82FBB491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6928" y="3445209"/>
            <a:ext cx="4450466" cy="192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29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320819" y="2468202"/>
            <a:ext cx="8065228" cy="1713833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			</a:t>
            </a:r>
          </a:p>
          <a:p>
            <a:pPr marL="0" indent="0">
              <a:buNone/>
            </a:pPr>
            <a:endParaRPr lang="nl-NL" sz="2700" b="1" dirty="0"/>
          </a:p>
        </p:txBody>
      </p:sp>
      <p:sp>
        <p:nvSpPr>
          <p:cNvPr id="3" name="Rechthoek 2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ln w="984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jdelijke aanduiding voor inhoud 1"/>
          <p:cNvSpPr txBox="1">
            <a:spLocks/>
          </p:cNvSpPr>
          <p:nvPr/>
        </p:nvSpPr>
        <p:spPr>
          <a:xfrm>
            <a:off x="1320819" y="1995591"/>
            <a:ext cx="8065228" cy="1713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1950" indent="-3619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5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2385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-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90600" indent="-276225" algn="l" defTabSz="914400" rtl="0" eaLnBrk="1" latinLnBrk="0" hangingPunct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162050" indent="-17145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-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343025" indent="-18097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dirty="0"/>
              <a:t>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  <a:p>
            <a:pPr marL="0" indent="0">
              <a:buFont typeface="Arial" panose="020B0604020202020204" pitchFamily="34" charset="0"/>
              <a:buNone/>
            </a:pPr>
            <a:endParaRPr lang="nl-NL" sz="2700" b="1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D34D4DC4-830C-40A5-B713-C5F57985C777}"/>
              </a:ext>
            </a:extLst>
          </p:cNvPr>
          <p:cNvSpPr/>
          <p:nvPr/>
        </p:nvSpPr>
        <p:spPr>
          <a:xfrm>
            <a:off x="1847850" y="600681"/>
            <a:ext cx="894397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600" dirty="0">
                <a:solidFill>
                  <a:schemeClr val="bg1"/>
                </a:solidFill>
              </a:rPr>
              <a:t> </a:t>
            </a:r>
            <a:r>
              <a:rPr lang="nl-NL" sz="5000" dirty="0">
                <a:solidFill>
                  <a:schemeClr val="bg1"/>
                </a:solidFill>
              </a:rPr>
              <a:t>Research </a:t>
            </a:r>
          </a:p>
          <a:p>
            <a:pPr algn="ctr"/>
            <a:endParaRPr lang="nl-NL" sz="5000" dirty="0">
              <a:solidFill>
                <a:schemeClr val="bg1"/>
              </a:solidFill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0E23126-8094-4CEC-B81C-C78D0770B88D}"/>
              </a:ext>
            </a:extLst>
          </p:cNvPr>
          <p:cNvSpPr txBox="1"/>
          <p:nvPr/>
        </p:nvSpPr>
        <p:spPr>
          <a:xfrm>
            <a:off x="2195895" y="2324329"/>
            <a:ext cx="650557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sz="2000" dirty="0">
                <a:solidFill>
                  <a:schemeClr val="bg1"/>
                </a:solidFill>
              </a:rPr>
              <a:t>Internet</a:t>
            </a:r>
          </a:p>
          <a:p>
            <a:pPr marL="285750" indent="-285750">
              <a:buFontTx/>
              <a:buChar char="-"/>
            </a:pPr>
            <a:r>
              <a:rPr lang="nl-NL" sz="2000" dirty="0">
                <a:solidFill>
                  <a:schemeClr val="bg1"/>
                </a:solidFill>
              </a:rPr>
              <a:t>reviews</a:t>
            </a:r>
          </a:p>
          <a:p>
            <a:pPr marL="285750" indent="-285750">
              <a:buFontTx/>
              <a:buChar char="-"/>
            </a:pPr>
            <a:r>
              <a:rPr lang="nl-NL" sz="2000" dirty="0">
                <a:solidFill>
                  <a:schemeClr val="bg1"/>
                </a:solidFill>
              </a:rPr>
              <a:t>klasgenoten</a:t>
            </a:r>
          </a:p>
          <a:p>
            <a:pPr marL="285750" indent="-285750">
              <a:buFontTx/>
              <a:buChar char="-"/>
            </a:pP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87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320819" y="2468202"/>
            <a:ext cx="8065228" cy="1713833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			</a:t>
            </a:r>
          </a:p>
          <a:p>
            <a:pPr marL="0" indent="0">
              <a:buNone/>
            </a:pPr>
            <a:endParaRPr lang="nl-NL" sz="2700" b="1" dirty="0"/>
          </a:p>
        </p:txBody>
      </p:sp>
      <p:sp>
        <p:nvSpPr>
          <p:cNvPr id="3" name="Rechthoek 2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ln w="984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jdelijke aanduiding voor inhoud 1"/>
          <p:cNvSpPr txBox="1">
            <a:spLocks/>
          </p:cNvSpPr>
          <p:nvPr/>
        </p:nvSpPr>
        <p:spPr>
          <a:xfrm>
            <a:off x="1473219" y="2620602"/>
            <a:ext cx="8065228" cy="1713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1950" indent="-3619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5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2385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-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90600" indent="-276225" algn="l" defTabSz="914400" rtl="0" eaLnBrk="1" latinLnBrk="0" hangingPunct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162050" indent="-17145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-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343025" indent="-18097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  <a:p>
            <a:pPr marL="0" indent="0">
              <a:buFont typeface="Arial" panose="020B0604020202020204" pitchFamily="34" charset="0"/>
              <a:buNone/>
            </a:pPr>
            <a:endParaRPr lang="nl-NL" sz="2700" b="1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2CB3AC46-0845-4971-9982-48FFDB05BA36}"/>
              </a:ext>
            </a:extLst>
          </p:cNvPr>
          <p:cNvSpPr/>
          <p:nvPr/>
        </p:nvSpPr>
        <p:spPr>
          <a:xfrm>
            <a:off x="1404172" y="852254"/>
            <a:ext cx="997420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5000" dirty="0">
                <a:solidFill>
                  <a:schemeClr val="bg1"/>
                </a:solidFill>
              </a:rPr>
              <a:t>Hoe ga ik mijn boek keuze maken.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5D336825-A134-4890-B882-A71BF6168527}"/>
              </a:ext>
            </a:extLst>
          </p:cNvPr>
          <p:cNvSpPr txBox="1"/>
          <p:nvPr/>
        </p:nvSpPr>
        <p:spPr>
          <a:xfrm>
            <a:off x="1473219" y="2453477"/>
            <a:ext cx="75762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-   Thema gericht </a:t>
            </a: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chemeClr val="bg1"/>
                </a:solidFill>
              </a:rPr>
              <a:t>Aansluitend op havo 4 niveau</a:t>
            </a:r>
          </a:p>
          <a:p>
            <a:pPr marL="285750" indent="-285750">
              <a:buFontTx/>
              <a:buChar char="-"/>
            </a:pPr>
            <a:endParaRPr lang="nl-NL" dirty="0"/>
          </a:p>
          <a:p>
            <a:pPr marL="285750" indent="-285750">
              <a:buFontTx/>
              <a:buChar char="-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0044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Mondriaan rood">
  <a:themeElements>
    <a:clrScheme name="Het Hooghuis - Mondriaa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8BD2"/>
      </a:accent1>
      <a:accent2>
        <a:srgbClr val="EF7D00"/>
      </a:accent2>
      <a:accent3>
        <a:srgbClr val="3FA535"/>
      </a:accent3>
      <a:accent4>
        <a:srgbClr val="CC171A"/>
      </a:accent4>
      <a:accent5>
        <a:srgbClr val="83207E"/>
      </a:accent5>
      <a:accent6>
        <a:srgbClr val="FFC000"/>
      </a:accent6>
      <a:hlink>
        <a:srgbClr val="008AD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ndriaan_V2.potx [Alleen-lezen]" id="{D59084AD-B7C6-48A1-8ECA-40498334F06C}" vid="{CDAEB464-8CCD-4770-A6BB-6F142563692B}"/>
    </a:ext>
  </a:extLst>
</a:theme>
</file>

<file path=ppt/theme/theme2.xml><?xml version="1.0" encoding="utf-8"?>
<a:theme xmlns:a="http://schemas.openxmlformats.org/drawingml/2006/main" name="Mondriaan wit">
  <a:themeElements>
    <a:clrScheme name="Hooghuis - Heesch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C171A"/>
      </a:accent1>
      <a:accent2>
        <a:srgbClr val="3FA535"/>
      </a:accent2>
      <a:accent3>
        <a:srgbClr val="EF7D00"/>
      </a:accent3>
      <a:accent4>
        <a:srgbClr val="008BD2"/>
      </a:accent4>
      <a:accent5>
        <a:srgbClr val="83207E"/>
      </a:accent5>
      <a:accent6>
        <a:srgbClr val="FFC000"/>
      </a:accent6>
      <a:hlink>
        <a:srgbClr val="008AD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ndriaan_V2.potx [Alleen-lezen]" id="{D59084AD-B7C6-48A1-8ECA-40498334F06C}" vid="{8DAC916E-DCC3-418F-A5F7-DA176ABC9EC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AC9955266F3D4589720BCE8BDFCFC5" ma:contentTypeVersion="9" ma:contentTypeDescription="Een nieuw document maken." ma:contentTypeScope="" ma:versionID="43a9ad9290d9e806fce4fe2fee7dbffd">
  <xsd:schema xmlns:xsd="http://www.w3.org/2001/XMLSchema" xmlns:xs="http://www.w3.org/2001/XMLSchema" xmlns:p="http://schemas.microsoft.com/office/2006/metadata/properties" xmlns:ns3="b4762d22-f9e9-46d0-bf17-1aee9aad70c0" xmlns:ns4="36e0a74d-c0d0-48b8-bc0e-707ee215594d" targetNamespace="http://schemas.microsoft.com/office/2006/metadata/properties" ma:root="true" ma:fieldsID="fb318a4dee5d0ebaffe7e8c383cf568e" ns3:_="" ns4:_="">
    <xsd:import namespace="b4762d22-f9e9-46d0-bf17-1aee9aad70c0"/>
    <xsd:import namespace="36e0a74d-c0d0-48b8-bc0e-707ee215594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762d22-f9e9-46d0-bf17-1aee9aad70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e0a74d-c0d0-48b8-bc0e-707ee215594d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Hint-hash delen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DFAB454-DF58-4432-8789-E53F253E92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762d22-f9e9-46d0-bf17-1aee9aad70c0"/>
    <ds:schemaRef ds:uri="36e0a74d-c0d0-48b8-bc0e-707ee21559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0F19B63-84E2-4DEF-B5D3-341DBA60D7C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AD4604E-4145-408D-ACD8-99BD0932778E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36e0a74d-c0d0-48b8-bc0e-707ee215594d"/>
    <ds:schemaRef ds:uri="b4762d22-f9e9-46d0-bf17-1aee9aad70c0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presentatie Mondriaan</Template>
  <TotalTime>564</TotalTime>
  <Words>204</Words>
  <Application>Microsoft Office PowerPoint</Application>
  <PresentationFormat>Breedbeeld</PresentationFormat>
  <Paragraphs>74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15</vt:i4>
      </vt:variant>
    </vt:vector>
  </HeadingPairs>
  <TitlesOfParts>
    <vt:vector size="18" baseType="lpstr">
      <vt:lpstr>Arial</vt:lpstr>
      <vt:lpstr>Mondriaan rood</vt:lpstr>
      <vt:lpstr>Mondriaan wit</vt:lpstr>
      <vt:lpstr>Literatuurpresentatie van Esila Ozuberk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Oefening spreekvaardigheid</dc:title>
  <dc:creator>Musters, MMW (Marloes)</dc:creator>
  <cp:lastModifiedBy>Özüberk, E. (Esila) (H3A)</cp:lastModifiedBy>
  <cp:revision>52</cp:revision>
  <dcterms:created xsi:type="dcterms:W3CDTF">2018-01-12T07:46:41Z</dcterms:created>
  <dcterms:modified xsi:type="dcterms:W3CDTF">2020-06-18T20:03:38Z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0x010100CDAC9955266F3D4589720BCE8BDFCFC5</vt:lpwstr>
  </property>
</Properties>
</file>